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13" r:id="rId6"/>
    <p:sldId id="301" r:id="rId7"/>
    <p:sldId id="302" r:id="rId8"/>
    <p:sldId id="303" r:id="rId9"/>
    <p:sldId id="304" r:id="rId10"/>
    <p:sldId id="305" r:id="rId11"/>
    <p:sldId id="306" r:id="rId12"/>
    <p:sldId id="307" r:id="rId13"/>
    <p:sldId id="308" r:id="rId14"/>
    <p:sldId id="309" r:id="rId15"/>
    <p:sldId id="310" r:id="rId16"/>
    <p:sldId id="311" r:id="rId17"/>
    <p:sldId id="31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DD3A933-6655-4C90-9191-079AFEC3E321}">
          <p14:sldIdLst>
            <p14:sldId id="298"/>
            <p14:sldId id="313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0" autoAdjust="0"/>
    <p:restoredTop sz="94619" autoAdjust="0"/>
  </p:normalViewPr>
  <p:slideViewPr>
    <p:cSldViewPr snapToGrid="0">
      <p:cViewPr varScale="1">
        <p:scale>
          <a:sx n="87" d="100"/>
          <a:sy n="87" d="100"/>
        </p:scale>
        <p:origin x="36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273" y="-4581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05318" y="1475234"/>
            <a:ext cx="4176980" cy="2901694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ANALYZING TIME 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4400" dirty="0">
                <a:solidFill>
                  <a:schemeClr val="tx1"/>
                </a:solidFill>
              </a:rPr>
              <a:t>COMPLEXITY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Bringing algorithms to life 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420E8-7132-C04A-359A-C83C10B90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Layer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A4A8EF-26C4-FEBE-F905-2C4399A11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Bars represent array elements 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Colors and heights update in real time 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Tkinter</a:t>
            </a:r>
            <a:r>
              <a:rPr lang="en-US" dirty="0"/>
              <a:t> canvas used for graphical feedback 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Smooth , continuous animations of sorting process 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964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53F11-DD31-EE0C-A06D-2150E558F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&amp; ML </a:t>
            </a:r>
            <a:r>
              <a:rPr lang="en-US" dirty="0" err="1"/>
              <a:t>Intergration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AC5B1-6CDC-A192-F9E0-3798842DA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Logs : input sizes + time taken 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Uses </a:t>
            </a:r>
            <a:r>
              <a:rPr lang="en-US" b="1" dirty="0"/>
              <a:t>Polynomial Regression (deg 2) to fit data 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Predicts performance for unseen sizes 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Graphs compare actual vs predicted times . </a:t>
            </a:r>
          </a:p>
        </p:txBody>
      </p:sp>
    </p:spTree>
    <p:extLst>
      <p:ext uri="{BB962C8B-B14F-4D97-AF65-F5344CB8AC3E}">
        <p14:creationId xmlns:p14="http://schemas.microsoft.com/office/powerpoint/2010/main" val="2496623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C525C-1C5B-D5C6-F2BB-FF5DDEE93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 Design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012393-5B38-0961-9D98-770B2DF204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Canvas : Sorting visualization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Dropdown /Sliders : Algorithm + Array Size 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Buttons : Sort , Train and predict 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Output : Display time taken + graphs . </a:t>
            </a:r>
          </a:p>
        </p:txBody>
      </p:sp>
    </p:spTree>
    <p:extLst>
      <p:ext uri="{BB962C8B-B14F-4D97-AF65-F5344CB8AC3E}">
        <p14:creationId xmlns:p14="http://schemas.microsoft.com/office/powerpoint/2010/main" val="6440929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B8DD2-7027-6860-2A23-907EDD659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and Observation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F1D1A9-2C35-745C-B8C3-352E25C786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6854" y="2220123"/>
            <a:ext cx="2706623" cy="360999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AB7F34-B91A-2981-FC37-5EB61C523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9861" y="2220122"/>
            <a:ext cx="2706625" cy="3609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775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88534-1390-231B-8FC5-556A06136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Thankyou !!!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6C177-3A35-30C8-4933-02014518F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Questions ?? Feel free to ask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347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2239E-C624-13CD-F8C5-B10A95CA1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Made by :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41A98-EA30-138A-D108-8034D388A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2330658 : Tushar </a:t>
            </a:r>
          </a:p>
          <a:p>
            <a:r>
              <a:rPr lang="en-US" dirty="0"/>
              <a:t>2330659 : Upender </a:t>
            </a:r>
          </a:p>
          <a:p>
            <a:r>
              <a:rPr lang="en-US" dirty="0"/>
              <a:t>2330660: Utsav </a:t>
            </a:r>
          </a:p>
          <a:p>
            <a:r>
              <a:rPr lang="en-US" dirty="0"/>
              <a:t>2330661: Vaishnavee</a:t>
            </a:r>
          </a:p>
          <a:p>
            <a:r>
              <a:rPr lang="en-US" dirty="0"/>
              <a:t>2330662</a:t>
            </a:r>
            <a:r>
              <a:rPr lang="en-US"/>
              <a:t>: Vanshika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030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CDBFE-A40B-780D-B33B-F6D9DDF81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9BA1A-D80A-E790-B9C8-507BC882F3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Sorting Algorithms are foundational but often abstract  . </a:t>
            </a:r>
          </a:p>
          <a:p>
            <a:pPr algn="ctr"/>
            <a:r>
              <a:rPr lang="en-US" sz="3200" b="1" dirty="0"/>
              <a:t>Our Project visualizes them in action </a:t>
            </a:r>
          </a:p>
          <a:p>
            <a:r>
              <a:rPr lang="en-US" dirty="0"/>
              <a:t>Integrates machine learning to predict performance . </a:t>
            </a:r>
          </a:p>
          <a:p>
            <a:pPr marL="0" indent="0" algn="ctr">
              <a:buNone/>
            </a:pPr>
            <a:r>
              <a:rPr lang="en-US" sz="3200" b="1" dirty="0"/>
              <a:t> OUR GOAL </a:t>
            </a:r>
          </a:p>
          <a:p>
            <a:pPr marL="0" indent="0">
              <a:buNone/>
            </a:pPr>
            <a:r>
              <a:rPr lang="en-US" dirty="0"/>
              <a:t>Make Algorithm learning engaging and insightful . 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634004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B4F9C-0D85-E183-9F46-BDDC2CC9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and Motivation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B3D77E-7712-C70C-715F-D0EA9FF1A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Traditional teaching lacks interactivity 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Students struggle with performance intuition 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Our tool bridges the gap between theory and practice 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Visual + Real time data + predictive modeling . </a:t>
            </a:r>
          </a:p>
        </p:txBody>
      </p:sp>
    </p:spTree>
    <p:extLst>
      <p:ext uri="{BB962C8B-B14F-4D97-AF65-F5344CB8AC3E}">
        <p14:creationId xmlns:p14="http://schemas.microsoft.com/office/powerpoint/2010/main" val="3893515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A17D2-1373-980F-53A5-6A7BB8F62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Definition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17A34-91FA-3409-73EA-8FCD0673D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 ADDRESS THESE CORE ISSUES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Lack of visual , intuitive tools for algorithm learning 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Difficulty grasping performance trends with input size 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No exposure to ML + Algorithm crossover in early courses 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3286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6C69C-534A-6386-0564-19D68A4B8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objective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A9F2B-5702-9973-B9F5-A9D331F644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Visualize sorting algorithms dynamically 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Track execution time for different array sizes 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Train and apply polynomial regression 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Predict future performance 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Plot real verses predicted trends interactively . </a:t>
            </a:r>
          </a:p>
        </p:txBody>
      </p:sp>
    </p:spTree>
    <p:extLst>
      <p:ext uri="{BB962C8B-B14F-4D97-AF65-F5344CB8AC3E}">
        <p14:creationId xmlns:p14="http://schemas.microsoft.com/office/powerpoint/2010/main" val="2070233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73C3C-4287-D29B-2715-7DD7D79B9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stack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13650-EB2E-4C08-47DD-A2C577F9F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Python : Core logic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Tkinter</a:t>
            </a:r>
            <a:r>
              <a:rPr lang="en-US" dirty="0"/>
              <a:t> : GUI and canvas animations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Matplotlib : Graphs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Scikit-Learn : Regression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Numpy</a:t>
            </a:r>
            <a:r>
              <a:rPr lang="en-US" dirty="0"/>
              <a:t> &amp; </a:t>
            </a:r>
            <a:r>
              <a:rPr lang="en-US" dirty="0" err="1"/>
              <a:t>Ramdom</a:t>
            </a:r>
            <a:r>
              <a:rPr lang="en-US" dirty="0"/>
              <a:t> : Data handling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Time : Execution tracking </a:t>
            </a:r>
          </a:p>
        </p:txBody>
      </p:sp>
    </p:spTree>
    <p:extLst>
      <p:ext uri="{BB962C8B-B14F-4D97-AF65-F5344CB8AC3E}">
        <p14:creationId xmlns:p14="http://schemas.microsoft.com/office/powerpoint/2010/main" val="643885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2E787-C122-D147-B45C-1EC7507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Architecture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14590-7374-319B-0B31-CD9E5C0A28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Input layer (GUI) : Accepts array sizes , algorithm choice 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Sorting Engine : Execution logic with animation hooks 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Performance Tracker : logs time for run time 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ML Model : Trains using scikit-learn 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Plotting Module : Visualizes data trends . </a:t>
            </a:r>
          </a:p>
        </p:txBody>
      </p:sp>
    </p:spTree>
    <p:extLst>
      <p:ext uri="{BB962C8B-B14F-4D97-AF65-F5344CB8AC3E}">
        <p14:creationId xmlns:p14="http://schemas.microsoft.com/office/powerpoint/2010/main" val="2101811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CB92A-6B2D-ABC4-734C-ECF48CFFA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Implementation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FA79-AD9A-1D84-117D-F2929CD5A1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Bubble Sort – Simple, great for beginners.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Merge Sort – Efficient, recursion challenges.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Quicks Sort – Fast and visually engaging.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All </a:t>
            </a:r>
            <a:r>
              <a:rPr lang="en-US" dirty="0" err="1"/>
              <a:t>adaptiong</a:t>
            </a:r>
            <a:r>
              <a:rPr lang="en-US" dirty="0"/>
              <a:t> to update visuals step-by-step . </a:t>
            </a:r>
          </a:p>
        </p:txBody>
      </p:sp>
    </p:spTree>
    <p:extLst>
      <p:ext uri="{BB962C8B-B14F-4D97-AF65-F5344CB8AC3E}">
        <p14:creationId xmlns:p14="http://schemas.microsoft.com/office/powerpoint/2010/main" val="256960288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F5B7AB07-F859-4656-A1C1-DAFCFA0ACA4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Props1.xml><?xml version="1.0" encoding="utf-8"?>
<ds:datastoreItem xmlns:ds="http://schemas.openxmlformats.org/officeDocument/2006/customXml" ds:itemID="{D2957789-34B8-480C-AF9B-3EB54B9E5C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{88FA7343-CCC0-4405-A899-CB32ECA44841}tf22712842_win32</Template>
  <TotalTime>65</TotalTime>
  <Words>380</Words>
  <Application>Microsoft Office PowerPoint</Application>
  <PresentationFormat>Widescreen</PresentationFormat>
  <Paragraphs>66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Bookman Old Style</vt:lpstr>
      <vt:lpstr>Calibri</vt:lpstr>
      <vt:lpstr>Franklin Gothic Book</vt:lpstr>
      <vt:lpstr>Custom</vt:lpstr>
      <vt:lpstr>ANALYZING TIME  COMPLEXITY</vt:lpstr>
      <vt:lpstr>Made by :  </vt:lpstr>
      <vt:lpstr>Introduction </vt:lpstr>
      <vt:lpstr>Background and Motivation </vt:lpstr>
      <vt:lpstr>Problem Definition </vt:lpstr>
      <vt:lpstr>Project objective </vt:lpstr>
      <vt:lpstr>Tech stack </vt:lpstr>
      <vt:lpstr>System Architecture </vt:lpstr>
      <vt:lpstr>Algorithm Implementation </vt:lpstr>
      <vt:lpstr>Visualization Layer </vt:lpstr>
      <vt:lpstr>Data collection &amp; ML Intergration </vt:lpstr>
      <vt:lpstr>UI Design </vt:lpstr>
      <vt:lpstr>Result and Observation </vt:lpstr>
      <vt:lpstr>Thankyou 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Vanshika Bansal</dc:creator>
  <cp:lastModifiedBy>Vanshika Bansal</cp:lastModifiedBy>
  <cp:revision>2</cp:revision>
  <dcterms:created xsi:type="dcterms:W3CDTF">2025-04-04T05:31:20Z</dcterms:created>
  <dcterms:modified xsi:type="dcterms:W3CDTF">2025-04-04T08:41:04Z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